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7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7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7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8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2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5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1A46-9041-4283-B805-44FC324117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6561-662A-4660-B4B2-74C6C1531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2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gdfsgfgsdgfsdfgsdff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gdfsgfgsdgfsdfgsdff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gdfsgfgsdgfsdfgsdff</dc:title>
  <dc:creator>Staff</dc:creator>
  <cp:lastModifiedBy>Staff</cp:lastModifiedBy>
  <cp:revision>1</cp:revision>
  <dcterms:created xsi:type="dcterms:W3CDTF">2012-09-14T15:37:45Z</dcterms:created>
  <dcterms:modified xsi:type="dcterms:W3CDTF">2012-09-14T15:38:18Z</dcterms:modified>
</cp:coreProperties>
</file>